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86" autoAdjust="0"/>
    <p:restoredTop sz="94660"/>
  </p:normalViewPr>
  <p:slideViewPr>
    <p:cSldViewPr>
      <p:cViewPr>
        <p:scale>
          <a:sx n="75" d="100"/>
          <a:sy n="75" d="100"/>
        </p:scale>
        <p:origin x="3000" y="27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6B7318-8F78-447B-9EB4-942152C81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0377BDA-DA1C-4757-B60D-D15827BFD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088B0D-6F33-4D07-B121-0A701DC9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2746FA-1FE5-44A4-8F73-D9AC3D816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A6FD10-A33B-46DD-9773-94CFCFEE0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6800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501EBA-039B-471A-B160-2396EC36D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E605BAD-A963-4A0F-A151-DE4A707FC8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D812D7-A486-4764-8B4E-EE0320394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25C2B54-34D2-446C-A8CD-E283CBF0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660C4A-66CB-473C-8AF4-8C51159C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1606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ED49012-1D31-42E2-80C5-AEEE761F8F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13218D5-EB09-4188-9803-87B897F8BD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55E655-5B4A-4734-9AB5-D41C29F08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D464409-89CD-4BC0-BA01-92AFC7E7B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A0320F-63E1-47AB-8A7E-D68950EDB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9520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572D21-1287-477F-82D0-01BD3506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8203E33-DFE0-4E8B-9FD1-B44DA5179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6480EC-8C5F-438E-AAC6-506CE4FF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F78547-C194-467E-AC42-F8321954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E8FF294-AB45-4779-81CD-3EE6F003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746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18271B-AC27-4D03-A7C4-877968DF5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6F39A3-2F7A-438B-A067-3F9C9B7B3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5F8B17-46A6-4FD2-9464-D3A10630F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A38CF1-DBE2-4BAC-BA8A-813FA03D2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DE9D5A-8591-4BCA-9921-2A791F05E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6921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22194C-06A3-4D94-910A-9313E30ED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052F69-50DC-4760-97D2-6687E2A781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1C6BBBC-3CFE-4389-8B61-BC5B788F7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BCFF9CC-FB06-4B18-A295-D8F8FE63A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3230DA1-31F9-48EB-BC28-0403F3C4B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075413D-9C59-4137-8E57-769D15F3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224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62EB8D-6096-4D2F-BCD5-D16D02B7A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BEF90AF-958E-41CC-A655-2E2F9D0A8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279A8C4-4323-4667-AA5C-A988C8889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3BB5499-DD97-4EC7-901D-A599FD9E7F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BB9FB91-4277-46FE-8D9B-2CACA10AB4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A1E2A1A-5FF1-443A-8F59-D3522341C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7231F36-EF8A-481D-A22A-876487E82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F8522E8-911D-45B8-BFB5-FFD00C30A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359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7C639D-01FF-4C38-9E2D-C7D7FC4B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2B6D6E1-0C79-4355-A9AA-C60B8D27F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9A1DDF4-694F-4463-BE1E-6A475C87B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E0F5780-1856-4A1B-BE18-B5FAE303B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8418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2C50155-C68F-459C-8E34-24060603A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9853114-2F52-41D2-956D-1ED6541FB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76D4358-1692-45BF-BE68-87FD22B8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0845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453750-E130-4ADA-8209-572D40C03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6D7D08-3429-440E-A7CA-5A59F6B26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21F7648-09FA-4358-9216-92106F585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762850C-4D32-4ABA-B50B-456716C61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2F9393F-84AF-4A2B-B580-5B3FD0ABF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CE5126E-1C2E-4E3B-93FD-6F7394128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291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F5F294-96D1-4A33-BAE0-85CF3FD10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0611C2D-E59C-4A62-9C19-B51EE2BB0A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6F35D92-B8E4-4558-BB01-636D24D29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B286EB8-2964-4342-B763-27B3B7AA2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B43CD9D-58B4-4256-9FE1-464F1241C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CB4311F-499C-4705-B62D-DDD379324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308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F61ADF2-50EF-4D26-9FBA-A5272B65A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0B8406F-2FAB-400A-ACA5-23739C3BE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7988295-CF3B-4682-83B6-CA31C78966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F9388-FEFD-4FA9-91C1-2EFBB6AD5AA9}" type="datetimeFigureOut">
              <a:rPr kumimoji="1" lang="ja-JP" altLang="en-US" smtClean="0"/>
              <a:t>2024/2/28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CDD0467-EE0B-4F7B-81DA-D0AD05981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344F07-3410-43F9-8A0C-0B47B3D73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61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C303588-217C-4BD1-A450-617089C4E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48"/>
          <a:stretch/>
        </p:blipFill>
        <p:spPr>
          <a:xfrm>
            <a:off x="376640" y="227377"/>
            <a:ext cx="11246790" cy="636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85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929657E7-2A4D-495E-9D66-8537B9FCA268}"/>
              </a:ext>
            </a:extLst>
          </p:cNvPr>
          <p:cNvGrpSpPr/>
          <p:nvPr/>
        </p:nvGrpSpPr>
        <p:grpSpPr>
          <a:xfrm>
            <a:off x="3324228" y="761303"/>
            <a:ext cx="6648450" cy="5515671"/>
            <a:chOff x="3324228" y="761303"/>
            <a:chExt cx="6648450" cy="5515671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88DE58F-8EC4-44B5-AD43-FE153326A2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753" b="18581"/>
            <a:stretch/>
          </p:blipFill>
          <p:spPr>
            <a:xfrm rot="16200000">
              <a:off x="3890617" y="194914"/>
              <a:ext cx="5515671" cy="6648450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AD439374-E547-465E-BFED-CADF6C7C1D77}"/>
                </a:ext>
              </a:extLst>
            </p:cNvPr>
            <p:cNvSpPr txBox="1"/>
            <p:nvPr/>
          </p:nvSpPr>
          <p:spPr>
            <a:xfrm>
              <a:off x="9010650" y="1619250"/>
              <a:ext cx="83067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1</a:t>
              </a:r>
              <a:r>
                <a:rPr kumimoji="1" lang="ja-JP" altLang="en-US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番ピン</a:t>
              </a:r>
              <a:endParaRPr kumimoji="1" lang="en-US" altLang="ja-JP" sz="1400" dirty="0">
                <a:latin typeface="Lucida Console" panose="020B0609040504020204" pitchFamily="49" charset="0"/>
                <a:ea typeface="メイリオ" panose="020B0604030504040204" pitchFamily="50" charset="-128"/>
              </a:endParaRPr>
            </a:p>
            <a:p>
              <a:r>
                <a:rPr kumimoji="1" lang="en-US" altLang="ja-JP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3.3V</a:t>
              </a:r>
              <a:endParaRPr kumimoji="1" lang="ja-JP" altLang="en-US" sz="1400" dirty="0">
                <a:latin typeface="Lucida Console" panose="020B0609040504020204" pitchFamily="49" charset="0"/>
                <a:ea typeface="メイリオ" panose="020B0604030504040204" pitchFamily="50" charset="-128"/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106C731-3AC3-41B1-B074-9AFA3C6FF1A1}"/>
                </a:ext>
              </a:extLst>
            </p:cNvPr>
            <p:cNvSpPr txBox="1"/>
            <p:nvPr/>
          </p:nvSpPr>
          <p:spPr>
            <a:xfrm>
              <a:off x="7648575" y="1028700"/>
              <a:ext cx="93807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11</a:t>
              </a:r>
              <a:r>
                <a:rPr kumimoji="1" lang="ja-JP" altLang="en-US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番ピン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4624B0B8-9C9B-4982-A885-DBC565385F16}"/>
                </a:ext>
              </a:extLst>
            </p:cNvPr>
            <p:cNvSpPr txBox="1"/>
            <p:nvPr/>
          </p:nvSpPr>
          <p:spPr>
            <a:xfrm>
              <a:off x="6572250" y="1019175"/>
              <a:ext cx="93807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13</a:t>
              </a:r>
              <a:r>
                <a:rPr kumimoji="1" lang="ja-JP" altLang="en-US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番ピン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34BCA98E-1448-4016-9315-80E18336928F}"/>
                </a:ext>
              </a:extLst>
            </p:cNvPr>
            <p:cNvSpPr txBox="1"/>
            <p:nvPr/>
          </p:nvSpPr>
          <p:spPr>
            <a:xfrm>
              <a:off x="4171950" y="3133725"/>
              <a:ext cx="83067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ja-JP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8</a:t>
              </a:r>
              <a:r>
                <a:rPr kumimoji="1" lang="ja-JP" altLang="en-US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番ピン</a:t>
              </a: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A4DE037-4351-42EE-B356-AD30D6D5DFDF}"/>
                </a:ext>
              </a:extLst>
            </p:cNvPr>
            <p:cNvSpPr txBox="1"/>
            <p:nvPr/>
          </p:nvSpPr>
          <p:spPr>
            <a:xfrm>
              <a:off x="4171950" y="1019175"/>
              <a:ext cx="93807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39</a:t>
              </a:r>
              <a:r>
                <a:rPr kumimoji="1" lang="ja-JP" altLang="en-US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番ピン</a:t>
              </a:r>
              <a:endParaRPr kumimoji="1" lang="en-US" altLang="ja-JP" sz="1400" dirty="0">
                <a:latin typeface="Lucida Console" panose="020B0609040504020204" pitchFamily="49" charset="0"/>
                <a:ea typeface="メイリオ" panose="020B0604030504040204" pitchFamily="50" charset="-128"/>
              </a:endParaRPr>
            </a:p>
            <a:p>
              <a:r>
                <a:rPr kumimoji="1" lang="en-US" altLang="ja-JP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GND</a:t>
              </a:r>
              <a:endParaRPr kumimoji="1" lang="ja-JP" altLang="en-US" sz="1400" dirty="0">
                <a:latin typeface="Lucida Console" panose="020B0609040504020204" pitchFamily="49" charset="0"/>
                <a:ea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1702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80C1D25-3F41-4F83-92DF-339066FBC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04" t="27916" r="5514" b="33195"/>
          <a:stretch/>
        </p:blipFill>
        <p:spPr>
          <a:xfrm>
            <a:off x="5143500" y="1933574"/>
            <a:ext cx="4000500" cy="266700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45CC791-A7BE-4B63-9291-1A189F55F5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74" t="28194" r="5809" b="33750"/>
          <a:stretch/>
        </p:blipFill>
        <p:spPr>
          <a:xfrm>
            <a:off x="523875" y="1971674"/>
            <a:ext cx="4086225" cy="260985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D59FF2C-DE99-4A94-98EE-62CEF0822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449" y="0"/>
            <a:ext cx="6423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8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5A28720-47C6-4590-B49A-69F2A7A84671}"/>
              </a:ext>
            </a:extLst>
          </p:cNvPr>
          <p:cNvGrpSpPr/>
          <p:nvPr/>
        </p:nvGrpSpPr>
        <p:grpSpPr>
          <a:xfrm>
            <a:off x="2884449" y="0"/>
            <a:ext cx="6423102" cy="6858000"/>
            <a:chOff x="2884449" y="0"/>
            <a:chExt cx="6423102" cy="68580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B3B5F45-F3AC-414A-B18E-F61660936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4449" y="0"/>
              <a:ext cx="6423102" cy="685800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21B445FA-B85D-44FB-83C6-F6CEE45063DB}"/>
                </a:ext>
              </a:extLst>
            </p:cNvPr>
            <p:cNvSpPr/>
            <p:nvPr/>
          </p:nvSpPr>
          <p:spPr>
            <a:xfrm>
              <a:off x="3028950" y="3171825"/>
              <a:ext cx="3095625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ECF56E04-D1FE-47CC-881E-633CE7602FF0}"/>
                </a:ext>
              </a:extLst>
            </p:cNvPr>
            <p:cNvSpPr txBox="1"/>
            <p:nvPr/>
          </p:nvSpPr>
          <p:spPr>
            <a:xfrm>
              <a:off x="6257925" y="3143250"/>
              <a:ext cx="2223686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FX5U </a:t>
              </a:r>
              <a:r>
                <a: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シリーズ仕様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3863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87F30FDB-77DC-42AC-9B87-7138E5EE51C0}"/>
              </a:ext>
            </a:extLst>
          </p:cNvPr>
          <p:cNvGrpSpPr/>
          <p:nvPr/>
        </p:nvGrpSpPr>
        <p:grpSpPr>
          <a:xfrm>
            <a:off x="1055440" y="1268760"/>
            <a:ext cx="10009112" cy="3600400"/>
            <a:chOff x="1055440" y="1268760"/>
            <a:chExt cx="10009112" cy="3600400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CF89A0A7-6A0B-4A87-B031-9370F6B2127A}"/>
                </a:ext>
              </a:extLst>
            </p:cNvPr>
            <p:cNvSpPr/>
            <p:nvPr/>
          </p:nvSpPr>
          <p:spPr>
            <a:xfrm>
              <a:off x="1055440" y="1268760"/>
              <a:ext cx="3672408" cy="3600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ラズパイ</a:t>
              </a:r>
              <a:endParaRPr kumimoji="1"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en-US" altLang="ja-JP" sz="40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3.3V </a:t>
              </a:r>
              <a:r>
                <a:rPr kumimoji="1" lang="ja-JP" altLang="en-US" sz="40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の世界</a:t>
              </a:r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C0366330-FF7D-4CBB-9C44-40CD83D0BFCB}"/>
                </a:ext>
              </a:extLst>
            </p:cNvPr>
            <p:cNvSpPr/>
            <p:nvPr/>
          </p:nvSpPr>
          <p:spPr>
            <a:xfrm>
              <a:off x="7536160" y="1268760"/>
              <a:ext cx="3528392" cy="36004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PLC</a:t>
              </a:r>
            </a:p>
            <a:p>
              <a:pPr algn="ctr"/>
              <a:r>
                <a:rPr kumimoji="1" lang="en-US" altLang="ja-JP" sz="36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24V </a:t>
              </a:r>
              <a:r>
                <a:rPr kumimoji="1"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の世界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45B0B5CF-7763-4CAE-B029-61A5CA1F1CB7}"/>
                </a:ext>
              </a:extLst>
            </p:cNvPr>
            <p:cNvCxnSpPr>
              <a:cxnSpLocks/>
            </p:cNvCxnSpPr>
            <p:nvPr/>
          </p:nvCxnSpPr>
          <p:spPr>
            <a:xfrm>
              <a:off x="5015880" y="3140968"/>
              <a:ext cx="2232248" cy="0"/>
            </a:xfrm>
            <a:prstGeom prst="straightConnector1">
              <a:avLst/>
            </a:prstGeom>
            <a:ln w="7620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4396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C879A0E-2D5A-4FD0-BCEB-3377880D1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916" y="1490392"/>
            <a:ext cx="6392167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2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D6D02-79B9-639A-CFE8-C3DC44136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BAA6F8F-7AD9-C808-2125-2408340B68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6" t="30320" r="25363" b="42500"/>
          <a:stretch/>
        </p:blipFill>
        <p:spPr>
          <a:xfrm>
            <a:off x="479376" y="692696"/>
            <a:ext cx="5099538" cy="186397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B094E17-9709-B65A-7EA3-ABA5DBFCE0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35" t="21411" r="48901" b="43140"/>
          <a:stretch/>
        </p:blipFill>
        <p:spPr>
          <a:xfrm>
            <a:off x="6600056" y="3501008"/>
            <a:ext cx="4220307" cy="243107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6D91F0A-286A-9275-3475-AC4A96B37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78" t="6282" r="41139" b="43590"/>
          <a:stretch/>
        </p:blipFill>
        <p:spPr>
          <a:xfrm>
            <a:off x="767408" y="3068960"/>
            <a:ext cx="4980842" cy="343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79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43166-E344-CB05-6593-8452106B7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42B1F617-D8CD-8A61-D9D8-0EFC842A9B5C}"/>
              </a:ext>
            </a:extLst>
          </p:cNvPr>
          <p:cNvGrpSpPr/>
          <p:nvPr/>
        </p:nvGrpSpPr>
        <p:grpSpPr>
          <a:xfrm>
            <a:off x="263352" y="764704"/>
            <a:ext cx="5400600" cy="5392828"/>
            <a:chOff x="3071664" y="799070"/>
            <a:chExt cx="5400600" cy="5392828"/>
          </a:xfrm>
        </p:grpSpPr>
        <p:pic>
          <p:nvPicPr>
            <p:cNvPr id="3" name="図 2" descr="グラフ が含まれている画像&#10;&#10;自動的に生成された説明">
              <a:extLst>
                <a:ext uri="{FF2B5EF4-FFF2-40B4-BE49-F238E27FC236}">
                  <a16:creationId xmlns:a16="http://schemas.microsoft.com/office/drawing/2014/main" id="{69398AE5-1663-8715-0EC2-C453D8B82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39" t="53975" r="1032" b="1538"/>
            <a:stretch/>
          </p:blipFill>
          <p:spPr>
            <a:xfrm>
              <a:off x="3071664" y="799070"/>
              <a:ext cx="5400600" cy="5392828"/>
            </a:xfrm>
            <a:prstGeom prst="rect">
              <a:avLst/>
            </a:prstGeom>
          </p:spPr>
        </p:pic>
        <p:sp>
          <p:nvSpPr>
            <p:cNvPr id="5" name="楕円 4">
              <a:extLst>
                <a:ext uri="{FF2B5EF4-FFF2-40B4-BE49-F238E27FC236}">
                  <a16:creationId xmlns:a16="http://schemas.microsoft.com/office/drawing/2014/main" id="{C1C70445-58E8-D6C8-8250-119133312D78}"/>
                </a:ext>
              </a:extLst>
            </p:cNvPr>
            <p:cNvSpPr/>
            <p:nvPr/>
          </p:nvSpPr>
          <p:spPr>
            <a:xfrm>
              <a:off x="3575720" y="4221088"/>
              <a:ext cx="648072" cy="21602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楕円 9">
              <a:extLst>
                <a:ext uri="{FF2B5EF4-FFF2-40B4-BE49-F238E27FC236}">
                  <a16:creationId xmlns:a16="http://schemas.microsoft.com/office/drawing/2014/main" id="{2D1CB652-2AA3-BB4A-CF79-145FD783A27A}"/>
                </a:ext>
              </a:extLst>
            </p:cNvPr>
            <p:cNvSpPr/>
            <p:nvPr/>
          </p:nvSpPr>
          <p:spPr>
            <a:xfrm>
              <a:off x="3431704" y="3573016"/>
              <a:ext cx="648072" cy="21602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B01EF6A7-DF4F-4544-FCF1-024135BADA36}"/>
              </a:ext>
            </a:extLst>
          </p:cNvPr>
          <p:cNvGrpSpPr/>
          <p:nvPr/>
        </p:nvGrpSpPr>
        <p:grpSpPr>
          <a:xfrm>
            <a:off x="6456040" y="620688"/>
            <a:ext cx="5328592" cy="5351526"/>
            <a:chOff x="6456040" y="620688"/>
            <a:chExt cx="5328592" cy="5351526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91744479-90A8-F116-8B08-D4D1D8029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839" t="54039" r="949" b="1090"/>
            <a:stretch/>
          </p:blipFill>
          <p:spPr>
            <a:xfrm>
              <a:off x="6456040" y="620688"/>
              <a:ext cx="5328592" cy="5351526"/>
            </a:xfrm>
            <a:prstGeom prst="rect">
              <a:avLst/>
            </a:prstGeom>
          </p:spPr>
        </p:pic>
        <p:sp>
          <p:nvSpPr>
            <p:cNvPr id="14" name="楕円 13">
              <a:extLst>
                <a:ext uri="{FF2B5EF4-FFF2-40B4-BE49-F238E27FC236}">
                  <a16:creationId xmlns:a16="http://schemas.microsoft.com/office/drawing/2014/main" id="{2A31B031-DE14-BE2E-7052-11EF96EFE5CA}"/>
                </a:ext>
              </a:extLst>
            </p:cNvPr>
            <p:cNvSpPr/>
            <p:nvPr/>
          </p:nvSpPr>
          <p:spPr>
            <a:xfrm>
              <a:off x="6672064" y="3717032"/>
              <a:ext cx="1368152" cy="64807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2334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02CAA-7813-2EE6-436F-03C3534A7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99DF1675-F9B2-756E-AAB0-3BEAAD8464A1}"/>
              </a:ext>
            </a:extLst>
          </p:cNvPr>
          <p:cNvGrpSpPr/>
          <p:nvPr/>
        </p:nvGrpSpPr>
        <p:grpSpPr>
          <a:xfrm>
            <a:off x="6456040" y="620688"/>
            <a:ext cx="5328592" cy="5351526"/>
            <a:chOff x="6456040" y="620688"/>
            <a:chExt cx="5328592" cy="5351526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88F1D859-3D9C-744C-B358-387BBCE08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9839" t="54039" r="949" b="1090"/>
            <a:stretch/>
          </p:blipFill>
          <p:spPr>
            <a:xfrm>
              <a:off x="6456040" y="620688"/>
              <a:ext cx="5328592" cy="5351526"/>
            </a:xfrm>
            <a:prstGeom prst="rect">
              <a:avLst/>
            </a:prstGeom>
          </p:spPr>
        </p:pic>
        <p:sp>
          <p:nvSpPr>
            <p:cNvPr id="14" name="楕円 13">
              <a:extLst>
                <a:ext uri="{FF2B5EF4-FFF2-40B4-BE49-F238E27FC236}">
                  <a16:creationId xmlns:a16="http://schemas.microsoft.com/office/drawing/2014/main" id="{6DA6DB13-4057-892B-53F8-1AB2E5CE5C5D}"/>
                </a:ext>
              </a:extLst>
            </p:cNvPr>
            <p:cNvSpPr/>
            <p:nvPr/>
          </p:nvSpPr>
          <p:spPr>
            <a:xfrm>
              <a:off x="6672064" y="3717032"/>
              <a:ext cx="1368152" cy="64807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5CA709F-4595-917B-8FC3-87E14AC778FB}"/>
              </a:ext>
            </a:extLst>
          </p:cNvPr>
          <p:cNvGrpSpPr/>
          <p:nvPr/>
        </p:nvGrpSpPr>
        <p:grpSpPr>
          <a:xfrm>
            <a:off x="695399" y="548680"/>
            <a:ext cx="5527887" cy="5472608"/>
            <a:chOff x="695399" y="548680"/>
            <a:chExt cx="5527887" cy="5472608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3811367D-8479-9EB0-BEF8-37E904B93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880" t="54168" r="781" b="1409"/>
            <a:stretch/>
          </p:blipFill>
          <p:spPr>
            <a:xfrm>
              <a:off x="695399" y="548680"/>
              <a:ext cx="5527887" cy="5472608"/>
            </a:xfrm>
            <a:prstGeom prst="rect">
              <a:avLst/>
            </a:prstGeom>
          </p:spPr>
        </p:pic>
        <p:sp>
          <p:nvSpPr>
            <p:cNvPr id="15" name="楕円 14">
              <a:extLst>
                <a:ext uri="{FF2B5EF4-FFF2-40B4-BE49-F238E27FC236}">
                  <a16:creationId xmlns:a16="http://schemas.microsoft.com/office/drawing/2014/main" id="{885AC8A8-30D7-3C86-DE01-1ADDD8219745}"/>
                </a:ext>
              </a:extLst>
            </p:cNvPr>
            <p:cNvSpPr/>
            <p:nvPr/>
          </p:nvSpPr>
          <p:spPr>
            <a:xfrm>
              <a:off x="1127448" y="3645024"/>
              <a:ext cx="2160240" cy="79208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8047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2CC9D-314E-8EB4-B349-9549D13D0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59A33E4F-AF87-F2C7-E635-45320A884A8E}"/>
              </a:ext>
            </a:extLst>
          </p:cNvPr>
          <p:cNvGrpSpPr/>
          <p:nvPr/>
        </p:nvGrpSpPr>
        <p:grpSpPr>
          <a:xfrm>
            <a:off x="7608168" y="620688"/>
            <a:ext cx="5328592" cy="5351526"/>
            <a:chOff x="6456040" y="620688"/>
            <a:chExt cx="5328592" cy="5351526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47524B46-0DE2-F7C3-77B6-60581D4E2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9839" t="54039" r="949" b="1090"/>
            <a:stretch/>
          </p:blipFill>
          <p:spPr>
            <a:xfrm>
              <a:off x="6456040" y="620688"/>
              <a:ext cx="5328592" cy="5351526"/>
            </a:xfrm>
            <a:prstGeom prst="rect">
              <a:avLst/>
            </a:prstGeom>
          </p:spPr>
        </p:pic>
        <p:sp>
          <p:nvSpPr>
            <p:cNvPr id="14" name="楕円 13">
              <a:extLst>
                <a:ext uri="{FF2B5EF4-FFF2-40B4-BE49-F238E27FC236}">
                  <a16:creationId xmlns:a16="http://schemas.microsoft.com/office/drawing/2014/main" id="{DD8719BC-A6A5-B6C7-430B-54243A31C2C0}"/>
                </a:ext>
              </a:extLst>
            </p:cNvPr>
            <p:cNvSpPr/>
            <p:nvPr/>
          </p:nvSpPr>
          <p:spPr>
            <a:xfrm>
              <a:off x="6672064" y="3717032"/>
              <a:ext cx="1368152" cy="64807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78C2E9D-C794-C5E9-EBA1-FCE05D6E0A5E}"/>
              </a:ext>
            </a:extLst>
          </p:cNvPr>
          <p:cNvGrpSpPr/>
          <p:nvPr/>
        </p:nvGrpSpPr>
        <p:grpSpPr>
          <a:xfrm>
            <a:off x="119336" y="980728"/>
            <a:ext cx="7044026" cy="4999987"/>
            <a:chOff x="119336" y="980728"/>
            <a:chExt cx="7044026" cy="4999987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0BF7C67E-9C27-76AA-E4AF-88484D4152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121" t="49102" b="1090"/>
            <a:stretch/>
          </p:blipFill>
          <p:spPr>
            <a:xfrm>
              <a:off x="119336" y="980728"/>
              <a:ext cx="7044026" cy="4999987"/>
            </a:xfrm>
            <a:prstGeom prst="rect">
              <a:avLst/>
            </a:prstGeom>
          </p:spPr>
        </p:pic>
        <p:sp>
          <p:nvSpPr>
            <p:cNvPr id="5" name="楕円 4">
              <a:extLst>
                <a:ext uri="{FF2B5EF4-FFF2-40B4-BE49-F238E27FC236}">
                  <a16:creationId xmlns:a16="http://schemas.microsoft.com/office/drawing/2014/main" id="{881A4EBD-DF90-FF53-8035-0B5C9E293C06}"/>
                </a:ext>
              </a:extLst>
            </p:cNvPr>
            <p:cNvSpPr/>
            <p:nvPr/>
          </p:nvSpPr>
          <p:spPr>
            <a:xfrm>
              <a:off x="2423592" y="3068960"/>
              <a:ext cx="1368152" cy="2880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87EF9D7A-E762-8280-BF6F-DE4075050C45}"/>
                </a:ext>
              </a:extLst>
            </p:cNvPr>
            <p:cNvSpPr/>
            <p:nvPr/>
          </p:nvSpPr>
          <p:spPr>
            <a:xfrm>
              <a:off x="2423592" y="3573016"/>
              <a:ext cx="1440160" cy="2880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1229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7C431-4C5B-8169-8472-0D6B0D4DE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8DFC8E9-E370-093C-A163-82205B33AA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36" t="87754" r="44418" b="2593"/>
          <a:stretch/>
        </p:blipFill>
        <p:spPr>
          <a:xfrm>
            <a:off x="767408" y="1268760"/>
            <a:ext cx="5274192" cy="345638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8169267-9C01-2783-9148-C2637D7682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64" t="32881" r="42633" b="31073"/>
          <a:stretch/>
        </p:blipFill>
        <p:spPr>
          <a:xfrm>
            <a:off x="6528048" y="2132856"/>
            <a:ext cx="3738967" cy="24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48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2C08E3F-56E6-433A-8778-C90CEAF32B20}"/>
              </a:ext>
            </a:extLst>
          </p:cNvPr>
          <p:cNvGrpSpPr/>
          <p:nvPr/>
        </p:nvGrpSpPr>
        <p:grpSpPr>
          <a:xfrm>
            <a:off x="0" y="150932"/>
            <a:ext cx="12192000" cy="6556135"/>
            <a:chOff x="0" y="150932"/>
            <a:chExt cx="12192000" cy="6556135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94EC8D2-EB86-4CA2-ADCC-7018F1EDD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0932"/>
              <a:ext cx="12192000" cy="6556135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D2F36A7F-FFB2-47EA-BA06-39FAB5067376}"/>
                </a:ext>
              </a:extLst>
            </p:cNvPr>
            <p:cNvSpPr txBox="1"/>
            <p:nvPr/>
          </p:nvSpPr>
          <p:spPr>
            <a:xfrm>
              <a:off x="5697416" y="1608992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変数を定義する</a:t>
              </a:r>
              <a:endPara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FB452772-7FE0-4C6A-9787-5F6E5C1EF362}"/>
                </a:ext>
              </a:extLst>
            </p:cNvPr>
            <p:cNvSpPr txBox="1"/>
            <p:nvPr/>
          </p:nvSpPr>
          <p:spPr>
            <a:xfrm>
              <a:off x="5688624" y="2822331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ラダー図を書く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4578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687A8-B7B2-9D99-149F-8BAB83C49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8961FBF-96B0-6309-EA47-1536E72880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680" t="55449"/>
          <a:stretch/>
        </p:blipFill>
        <p:spPr>
          <a:xfrm>
            <a:off x="6960096" y="620688"/>
            <a:ext cx="5040560" cy="6011514"/>
          </a:xfrm>
          <a:prstGeom prst="rect">
            <a:avLst/>
          </a:prstGeom>
        </p:spPr>
      </p:pic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5C9F4154-8B52-45B9-1B40-644FD8F73139}"/>
              </a:ext>
            </a:extLst>
          </p:cNvPr>
          <p:cNvGrpSpPr/>
          <p:nvPr/>
        </p:nvGrpSpPr>
        <p:grpSpPr>
          <a:xfrm>
            <a:off x="623392" y="764704"/>
            <a:ext cx="4752528" cy="1757435"/>
            <a:chOff x="623392" y="764704"/>
            <a:chExt cx="4752528" cy="1757435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AD5C001C-C2C4-C14F-FFAD-9FE82420A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004" t="2820" r="-32" b="87509"/>
            <a:stretch/>
          </p:blipFill>
          <p:spPr>
            <a:xfrm>
              <a:off x="623392" y="764704"/>
              <a:ext cx="4752528" cy="1757435"/>
            </a:xfrm>
            <a:prstGeom prst="rect">
              <a:avLst/>
            </a:prstGeom>
          </p:spPr>
        </p:pic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4B1A5F05-CCD9-4C90-73DF-82882618E204}"/>
                </a:ext>
              </a:extLst>
            </p:cNvPr>
            <p:cNvSpPr/>
            <p:nvPr/>
          </p:nvSpPr>
          <p:spPr>
            <a:xfrm>
              <a:off x="4871864" y="980728"/>
              <a:ext cx="504056" cy="50405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FAB97463-B676-7779-E1F4-505BA8556877}"/>
              </a:ext>
            </a:extLst>
          </p:cNvPr>
          <p:cNvGrpSpPr/>
          <p:nvPr/>
        </p:nvGrpSpPr>
        <p:grpSpPr>
          <a:xfrm>
            <a:off x="623392" y="3284984"/>
            <a:ext cx="4752528" cy="2918994"/>
            <a:chOff x="623392" y="3284984"/>
            <a:chExt cx="4752528" cy="2918994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7BD85B58-1FCA-47AF-95C2-D273815B1A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3797" t="1544" b="76064"/>
            <a:stretch/>
          </p:blipFill>
          <p:spPr>
            <a:xfrm>
              <a:off x="623392" y="3284984"/>
              <a:ext cx="4752528" cy="2918994"/>
            </a:xfrm>
            <a:prstGeom prst="rect">
              <a:avLst/>
            </a:prstGeom>
          </p:spPr>
        </p:pic>
        <p:sp>
          <p:nvSpPr>
            <p:cNvPr id="12" name="楕円 11">
              <a:extLst>
                <a:ext uri="{FF2B5EF4-FFF2-40B4-BE49-F238E27FC236}">
                  <a16:creationId xmlns:a16="http://schemas.microsoft.com/office/drawing/2014/main" id="{C3F256AF-79E1-E981-A102-F98FE17E507D}"/>
                </a:ext>
              </a:extLst>
            </p:cNvPr>
            <p:cNvSpPr/>
            <p:nvPr/>
          </p:nvSpPr>
          <p:spPr>
            <a:xfrm>
              <a:off x="3647728" y="3717032"/>
              <a:ext cx="792088" cy="43204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9334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B2D56-11F7-9EC8-1C5E-0DEDEF817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7B80F83-6C74-EE5C-635E-07CB29E5C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680" t="55449"/>
          <a:stretch/>
        </p:blipFill>
        <p:spPr>
          <a:xfrm>
            <a:off x="6960096" y="620688"/>
            <a:ext cx="5040560" cy="601151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252231B-00DC-8074-BAC4-FDB1EEA053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72" t="55198" b="11526"/>
          <a:stretch/>
        </p:blipFill>
        <p:spPr>
          <a:xfrm>
            <a:off x="335360" y="548680"/>
            <a:ext cx="5184576" cy="463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23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2550B-34B4-551B-238B-CE6ACBE45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0DE3B53B-B4F9-F74F-4D67-B2BED497A7D7}"/>
              </a:ext>
            </a:extLst>
          </p:cNvPr>
          <p:cNvGrpSpPr/>
          <p:nvPr/>
        </p:nvGrpSpPr>
        <p:grpSpPr>
          <a:xfrm>
            <a:off x="1631504" y="1268760"/>
            <a:ext cx="6048672" cy="1080120"/>
            <a:chOff x="1631504" y="1268760"/>
            <a:chExt cx="6048672" cy="1080120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BCDAF827-A7ED-E888-8AE6-12AC49E13327}"/>
                </a:ext>
              </a:extLst>
            </p:cNvPr>
            <p:cNvSpPr/>
            <p:nvPr/>
          </p:nvSpPr>
          <p:spPr>
            <a:xfrm>
              <a:off x="1631504" y="1268760"/>
              <a:ext cx="1584176" cy="108012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P&amp;P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8F000978-D6EE-2719-A0B6-27894B6AC3D9}"/>
                </a:ext>
              </a:extLst>
            </p:cNvPr>
            <p:cNvSpPr/>
            <p:nvPr/>
          </p:nvSpPr>
          <p:spPr>
            <a:xfrm>
              <a:off x="6096000" y="1268760"/>
              <a:ext cx="1584176" cy="10801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Raspberry Pi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7A4A46D-2717-21B7-F873-63A939F17DC6}"/>
                </a:ext>
              </a:extLst>
            </p:cNvPr>
            <p:cNvSpPr/>
            <p:nvPr/>
          </p:nvSpPr>
          <p:spPr>
            <a:xfrm>
              <a:off x="3935760" y="1268760"/>
              <a:ext cx="1584176" cy="108012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変換基板</a:t>
              </a:r>
            </a:p>
          </p:txBody>
        </p:sp>
        <p:sp>
          <p:nvSpPr>
            <p:cNvPr id="7" name="直角三角形 6">
              <a:extLst>
                <a:ext uri="{FF2B5EF4-FFF2-40B4-BE49-F238E27FC236}">
                  <a16:creationId xmlns:a16="http://schemas.microsoft.com/office/drawing/2014/main" id="{4C0C062F-10D7-EEF6-C591-D3B8284FC89E}"/>
                </a:ext>
              </a:extLst>
            </p:cNvPr>
            <p:cNvSpPr/>
            <p:nvPr/>
          </p:nvSpPr>
          <p:spPr>
            <a:xfrm rot="13500000">
              <a:off x="3347341" y="1400421"/>
              <a:ext cx="288032" cy="288032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8" name="直角三角形 7">
              <a:extLst>
                <a:ext uri="{FF2B5EF4-FFF2-40B4-BE49-F238E27FC236}">
                  <a16:creationId xmlns:a16="http://schemas.microsoft.com/office/drawing/2014/main" id="{A5FC94DC-639E-676F-8B16-8A2626E82F75}"/>
                </a:ext>
              </a:extLst>
            </p:cNvPr>
            <p:cNvSpPr/>
            <p:nvPr/>
          </p:nvSpPr>
          <p:spPr>
            <a:xfrm rot="13500000">
              <a:off x="5579589" y="1400422"/>
              <a:ext cx="288032" cy="288032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9" name="直角三角形 8">
              <a:extLst>
                <a:ext uri="{FF2B5EF4-FFF2-40B4-BE49-F238E27FC236}">
                  <a16:creationId xmlns:a16="http://schemas.microsoft.com/office/drawing/2014/main" id="{353E8AB0-BCD2-8B13-21FB-839E2EC3DC83}"/>
                </a:ext>
              </a:extLst>
            </p:cNvPr>
            <p:cNvSpPr/>
            <p:nvPr/>
          </p:nvSpPr>
          <p:spPr>
            <a:xfrm rot="2700000">
              <a:off x="3563366" y="1904477"/>
              <a:ext cx="288032" cy="288032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AD0D6949-7C95-A706-F0D7-B75E9084D76D}"/>
                </a:ext>
              </a:extLst>
            </p:cNvPr>
            <p:cNvSpPr/>
            <p:nvPr/>
          </p:nvSpPr>
          <p:spPr>
            <a:xfrm rot="2700000">
              <a:off x="5795613" y="1904478"/>
              <a:ext cx="288032" cy="288032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8003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7D90C127-39A0-4576-A077-B8569D306619}"/>
              </a:ext>
            </a:extLst>
          </p:cNvPr>
          <p:cNvGrpSpPr/>
          <p:nvPr/>
        </p:nvGrpSpPr>
        <p:grpSpPr>
          <a:xfrm>
            <a:off x="1688123" y="1301263"/>
            <a:ext cx="7588584" cy="3543354"/>
            <a:chOff x="1688123" y="1301263"/>
            <a:chExt cx="7588584" cy="3543354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DEDB767-D584-4DAE-86BE-F85EF319A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923" t="3635" r="70128" b="91802"/>
            <a:stretch/>
          </p:blipFill>
          <p:spPr>
            <a:xfrm>
              <a:off x="2013439" y="1301263"/>
              <a:ext cx="7263268" cy="2242039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1DB366C8-CA19-45D8-8563-0BE4D991DA86}"/>
                </a:ext>
              </a:extLst>
            </p:cNvPr>
            <p:cNvSpPr txBox="1"/>
            <p:nvPr/>
          </p:nvSpPr>
          <p:spPr>
            <a:xfrm>
              <a:off x="1688123" y="3692769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シミュレーション実行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E431427E-DE8B-438C-B364-638B5C6C7864}"/>
                </a:ext>
              </a:extLst>
            </p:cNvPr>
            <p:cNvSpPr txBox="1"/>
            <p:nvPr/>
          </p:nvSpPr>
          <p:spPr>
            <a:xfrm>
              <a:off x="5310553" y="3648808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ラズパイへ転送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C9C71495-E69D-4C51-9F29-D2E975F17BF1}"/>
                </a:ext>
              </a:extLst>
            </p:cNvPr>
            <p:cNvSpPr txBox="1"/>
            <p:nvPr/>
          </p:nvSpPr>
          <p:spPr>
            <a:xfrm>
              <a:off x="3217984" y="4475285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ラズパイ用プログラム生成</a:t>
              </a: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DEC6CB3E-39C1-4B54-BDD2-0A4DE91F8964}"/>
                </a:ext>
              </a:extLst>
            </p:cNvPr>
            <p:cNvCxnSpPr/>
            <p:nvPr/>
          </p:nvCxnSpPr>
          <p:spPr>
            <a:xfrm flipV="1">
              <a:off x="4721469" y="3560885"/>
              <a:ext cx="0" cy="7913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13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80710D6-31BC-49BD-9776-6949B2B670B5}"/>
              </a:ext>
            </a:extLst>
          </p:cNvPr>
          <p:cNvGrpSpPr/>
          <p:nvPr/>
        </p:nvGrpSpPr>
        <p:grpSpPr>
          <a:xfrm>
            <a:off x="1191416" y="1267513"/>
            <a:ext cx="4514792" cy="675587"/>
            <a:chOff x="1191416" y="1267513"/>
            <a:chExt cx="4514792" cy="675587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F771C349-84ED-45C3-B438-74FF40D27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1416" y="1267513"/>
              <a:ext cx="4410691" cy="647790"/>
            </a:xfrm>
            <a:prstGeom prst="rect">
              <a:avLst/>
            </a:prstGeom>
          </p:spPr>
        </p:pic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ACB8D483-6EF6-4A2B-8B54-082D6F1DDD9A}"/>
                </a:ext>
              </a:extLst>
            </p:cNvPr>
            <p:cNvSpPr/>
            <p:nvPr/>
          </p:nvSpPr>
          <p:spPr>
            <a:xfrm>
              <a:off x="4809392" y="1292469"/>
              <a:ext cx="896816" cy="65063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7" name="図 6">
            <a:extLst>
              <a:ext uri="{FF2B5EF4-FFF2-40B4-BE49-F238E27FC236}">
                <a16:creationId xmlns:a16="http://schemas.microsoft.com/office/drawing/2014/main" id="{F5647B9F-74B1-482F-9876-2456DD2F8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715" y="3158808"/>
            <a:ext cx="3248478" cy="279121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05337EB-77CE-4738-A9B5-79FB9183B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543" y="2738979"/>
            <a:ext cx="2991267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28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36416AF-F205-45A5-95FB-42BB45516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96" y="1134391"/>
            <a:ext cx="3000794" cy="261974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BEE2BA-8922-49BF-9862-F98EB314B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29" y="2566867"/>
            <a:ext cx="2800741" cy="17242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D586A70-9E58-48D6-B70A-D2C1925EA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443" y="294837"/>
            <a:ext cx="6011114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84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39D0BF65-5670-4464-B8CA-7095C168C16F}"/>
              </a:ext>
            </a:extLst>
          </p:cNvPr>
          <p:cNvGrpSpPr/>
          <p:nvPr/>
        </p:nvGrpSpPr>
        <p:grpSpPr>
          <a:xfrm>
            <a:off x="432908" y="1525424"/>
            <a:ext cx="3026863" cy="1903631"/>
            <a:chOff x="2033108" y="1288032"/>
            <a:chExt cx="3026863" cy="1903631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A32FBB72-3E20-4CAE-B819-5A512AE0C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3108" y="1288032"/>
              <a:ext cx="3026863" cy="1068305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01F3330A-A3F7-4D28-9E61-57EEA60F0092}"/>
                </a:ext>
              </a:extLst>
            </p:cNvPr>
            <p:cNvSpPr txBox="1"/>
            <p:nvPr/>
          </p:nvSpPr>
          <p:spPr>
            <a:xfrm>
              <a:off x="2628901" y="2822331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コンパイル</a:t>
              </a:r>
              <a:endPara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DB31C962-CE98-4284-ADBF-5AFC2B9B57E4}"/>
                </a:ext>
              </a:extLst>
            </p:cNvPr>
            <p:cNvCxnSpPr>
              <a:stCxn id="6" idx="0"/>
            </p:cNvCxnSpPr>
            <p:nvPr/>
          </p:nvCxnSpPr>
          <p:spPr>
            <a:xfrm flipV="1">
              <a:off x="3298315" y="2259623"/>
              <a:ext cx="7593" cy="5627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図 11">
            <a:extLst>
              <a:ext uri="{FF2B5EF4-FFF2-40B4-BE49-F238E27FC236}">
                <a16:creationId xmlns:a16="http://schemas.microsoft.com/office/drawing/2014/main" id="{7F0BA3D1-4A21-4623-88D9-347C8208D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065" y="0"/>
            <a:ext cx="6423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72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16DECE-A56F-4F36-B95B-0443FC5A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449" y="0"/>
            <a:ext cx="6423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97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6B48DDC-D5F0-4CA4-AACD-95138BDBF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764" y="892331"/>
            <a:ext cx="2781688" cy="125747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41F432B-B6AB-46F3-9F8B-D76FCB0E8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625" y="0"/>
            <a:ext cx="6423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36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AA1D4E8-8C91-47F0-8D86-3F6824E664A8}"/>
              </a:ext>
            </a:extLst>
          </p:cNvPr>
          <p:cNvGrpSpPr/>
          <p:nvPr/>
        </p:nvGrpSpPr>
        <p:grpSpPr>
          <a:xfrm>
            <a:off x="2876553" y="296200"/>
            <a:ext cx="7396130" cy="6316532"/>
            <a:chOff x="2876553" y="296200"/>
            <a:chExt cx="7396130" cy="631653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0F44E9D8-298B-405F-A726-8611BC00F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16" b="33287"/>
            <a:stretch/>
          </p:blipFill>
          <p:spPr>
            <a:xfrm rot="16200000">
              <a:off x="2651988" y="520765"/>
              <a:ext cx="6316532" cy="5867401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4B4DEF47-F98B-4F04-9961-83A15BF06C51}"/>
                </a:ext>
              </a:extLst>
            </p:cNvPr>
            <p:cNvSpPr txBox="1"/>
            <p:nvPr/>
          </p:nvSpPr>
          <p:spPr>
            <a:xfrm>
              <a:off x="3676650" y="571500"/>
              <a:ext cx="141577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ラズパイ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936E2E08-6C2C-42EA-A38B-60A88659E031}"/>
                </a:ext>
              </a:extLst>
            </p:cNvPr>
            <p:cNvSpPr txBox="1"/>
            <p:nvPr/>
          </p:nvSpPr>
          <p:spPr>
            <a:xfrm>
              <a:off x="3276600" y="6010275"/>
              <a:ext cx="272382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ピン番号は物理ピン番号</a:t>
              </a: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F7482826-77F2-46E4-9C39-A885354D6B1F}"/>
                </a:ext>
              </a:extLst>
            </p:cNvPr>
            <p:cNvSpPr txBox="1"/>
            <p:nvPr/>
          </p:nvSpPr>
          <p:spPr>
            <a:xfrm>
              <a:off x="3409950" y="2381250"/>
              <a:ext cx="10214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%IX0.3</a:t>
              </a:r>
              <a:endParaRPr kumimoji="1" lang="ja-JP" altLang="en-US" sz="1400" dirty="0">
                <a:latin typeface="Lucida Console" panose="020B0609040504020204" pitchFamily="49" charset="0"/>
                <a:ea typeface="メイリオ" panose="020B0604030504040204" pitchFamily="50" charset="-128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AE8034C0-2080-4387-BA0E-C50EC3FDD403}"/>
                </a:ext>
              </a:extLst>
            </p:cNvPr>
            <p:cNvSpPr txBox="1"/>
            <p:nvPr/>
          </p:nvSpPr>
          <p:spPr>
            <a:xfrm>
              <a:off x="3448050" y="3114675"/>
              <a:ext cx="10214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%IX0.4</a:t>
              </a:r>
              <a:endParaRPr kumimoji="1" lang="ja-JP" altLang="en-US" sz="1400" dirty="0">
                <a:latin typeface="Lucida Console" panose="020B0609040504020204" pitchFamily="49" charset="0"/>
                <a:ea typeface="メイリオ" panose="020B0604030504040204" pitchFamily="50" charset="-128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FFCAE5FF-95CC-44FA-BF56-70A47468D81D}"/>
                </a:ext>
              </a:extLst>
            </p:cNvPr>
            <p:cNvSpPr txBox="1"/>
            <p:nvPr/>
          </p:nvSpPr>
          <p:spPr>
            <a:xfrm>
              <a:off x="3486150" y="3867150"/>
              <a:ext cx="10214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%QX0.0</a:t>
              </a:r>
              <a:endParaRPr kumimoji="1" lang="ja-JP" altLang="en-US" sz="1400" dirty="0">
                <a:latin typeface="Lucida Console" panose="020B0609040504020204" pitchFamily="49" charset="0"/>
                <a:ea typeface="メイリオ" panose="020B0604030504040204" pitchFamily="50" charset="-128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53F27BD-5413-418D-9660-AF28849E52AF}"/>
                </a:ext>
              </a:extLst>
            </p:cNvPr>
            <p:cNvSpPr txBox="1"/>
            <p:nvPr/>
          </p:nvSpPr>
          <p:spPr>
            <a:xfrm>
              <a:off x="8010525" y="4448175"/>
              <a:ext cx="22621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よい子はマネしない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309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69</Words>
  <Application>Microsoft Office PowerPoint</Application>
  <PresentationFormat>ワイド画面</PresentationFormat>
  <Paragraphs>27</Paragraphs>
  <Slides>22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8" baseType="lpstr">
      <vt:lpstr>メイリオ</vt:lpstr>
      <vt:lpstr>游ゴシック</vt:lpstr>
      <vt:lpstr>游ゴシック Light</vt:lpstr>
      <vt:lpstr>Arial</vt:lpstr>
      <vt:lpstr>Lucida Console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貴也 久保田</dc:creator>
  <cp:lastModifiedBy>貴也 久保田</cp:lastModifiedBy>
  <cp:revision>13</cp:revision>
  <dcterms:created xsi:type="dcterms:W3CDTF">2024-02-19T04:19:15Z</dcterms:created>
  <dcterms:modified xsi:type="dcterms:W3CDTF">2024-02-28T16:38:53Z</dcterms:modified>
</cp:coreProperties>
</file>